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8686702-A380-4E04-B3D7-0BC6811E1D78}" type="datetimeFigureOut">
              <a:t>22.12.2015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904F033-43CD-4874-98AF-B3680E9FCF60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74300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BC04B63-16E4-4161-BC8B-6B578D4DA5D7}" type="datetimeFigureOut">
              <a:t>22.12.2015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F1ED95C-ABB9-4429-8967-11F2FD56278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21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279" cy="4811040"/>
          </a:xfrm>
        </p:spPr>
        <p:txBody>
          <a:bodyPr wrap="square" lIns="90000" tIns="45000" rIns="90000" bIns="45000" anchor="t"/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4920" cy="4008239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279" cy="4811040"/>
          </a:xfrm>
        </p:spPr>
        <p:txBody>
          <a:bodyPr wrap="square" lIns="90000" tIns="45000" rIns="90000" bIns="45000" anchor="t"/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4920" cy="4008239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279" cy="4811040"/>
          </a:xfrm>
        </p:spPr>
        <p:txBody>
          <a:bodyPr wrap="square" lIns="90000" tIns="45000" rIns="90000" bIns="45000" anchor="t"/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4920" cy="4008239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279" cy="4811040"/>
          </a:xfrm>
        </p:spPr>
        <p:txBody>
          <a:bodyPr wrap="square" lIns="90000" tIns="45000" rIns="90000" bIns="45000" anchor="t"/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4920" cy="4008239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279" cy="4811040"/>
          </a:xfrm>
        </p:spPr>
        <p:txBody>
          <a:bodyPr wrap="square" lIns="90000" tIns="45000" rIns="90000" bIns="45000" anchor="t"/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640" y="812880"/>
            <a:ext cx="5344920" cy="4008239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7279" cy="48110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FC0C07-DDD5-4D82-A974-7837C4C5DD80}" type="datetime1">
              <a:rPr lang="ru-RU" smtClean="0"/>
              <a:pPr lvl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5CE4F8-B799-4CB2-A307-8CE71815601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04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FC0C07-DDD5-4D82-A974-7837C4C5DD80}" type="datetime1">
              <a:rPr lang="ru-RU" smtClean="0"/>
              <a:pPr lvl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D52A3D-1B4A-49D2-B798-7CB64DA0338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76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FC0C07-DDD5-4D82-A974-7837C4C5DD80}" type="datetime1">
              <a:rPr lang="ru-RU" smtClean="0"/>
              <a:pPr lvl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059757-AA47-44BE-B85A-83F34ADBDD2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E8D83C-DF4A-4779-811A-766970BF92D1}" type="datetime1">
              <a:rPr lang="ru-RU" smtClean="0"/>
              <a:pPr lvl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6C5152-7907-4C2F-A948-83127352865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48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E8D83C-DF4A-4779-811A-766970BF92D1}" type="datetime1">
              <a:rPr lang="ru-RU" smtClean="0"/>
              <a:pPr lvl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B19A47-3DD3-4E62-8B13-198A6F19AA1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12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E8D83C-DF4A-4779-811A-766970BF92D1}" type="datetime1">
              <a:rPr lang="ru-RU" smtClean="0"/>
              <a:pPr lvl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C75067-CC79-4EBE-AEC4-0F8C48E7748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812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E8D83C-DF4A-4779-811A-766970BF92D1}" type="datetime1">
              <a:rPr lang="ru-RU" smtClean="0"/>
              <a:pPr lvl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0D16C3-D1BF-4667-B0C5-7093BFBD63A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66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E8D83C-DF4A-4779-811A-766970BF92D1}" type="datetime1">
              <a:rPr lang="ru-RU" smtClean="0"/>
              <a:pPr lvl="0"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F85777-D858-41B0-B8ED-A694D0C939C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258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E8D83C-DF4A-4779-811A-766970BF92D1}" type="datetime1">
              <a:rPr lang="ru-RU" smtClean="0"/>
              <a:pPr lvl="0"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AE6D0A-4689-481E-B984-954B3196056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21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E8D83C-DF4A-4779-811A-766970BF92D1}" type="datetime1">
              <a:rPr lang="ru-RU" smtClean="0"/>
              <a:pPr lvl="0"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F76AB4-6FCF-4063-8FE0-F3F4C7F4091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58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E8D83C-DF4A-4779-811A-766970BF92D1}" type="datetime1">
              <a:rPr lang="ru-RU" smtClean="0"/>
              <a:pPr lvl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C2E079-899D-4F3D-9B26-36DD9675472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347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FC0C07-DDD5-4D82-A974-7837C4C5DD80}" type="datetime1">
              <a:rPr lang="ru-RU" smtClean="0"/>
              <a:pPr lvl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51CC2A-DCFA-4914-B40C-340CC724BD7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15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E8D83C-DF4A-4779-811A-766970BF92D1}" type="datetime1">
              <a:rPr lang="ru-RU" smtClean="0"/>
              <a:pPr lvl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449830-515B-4CEF-94AF-416E649435B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4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E8D83C-DF4A-4779-811A-766970BF92D1}" type="datetime1">
              <a:rPr lang="ru-RU" smtClean="0"/>
              <a:pPr lvl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DA193F-DF54-4245-A5EC-2199DD12D8D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10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E8D83C-DF4A-4779-811A-766970BF92D1}" type="datetime1">
              <a:rPr lang="ru-RU" smtClean="0"/>
              <a:pPr lvl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CA76A2-6224-434F-9F41-7CA9F2C9CA0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294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FC0C07-DDD5-4D82-A974-7837C4C5DD80}" type="datetime1">
              <a:rPr lang="ru-RU" smtClean="0"/>
              <a:pPr lvl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42A951-3138-4B35-914F-927A69CBE3A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83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FC0C07-DDD5-4D82-A974-7837C4C5DD80}" type="datetime1">
              <a:rPr lang="ru-RU" smtClean="0"/>
              <a:pPr lvl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0BCE3E-C5DB-4975-9EC9-E906E7CC3C9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9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FC0C07-DDD5-4D82-A974-7837C4C5DD80}" type="datetime1">
              <a:rPr lang="ru-RU" smtClean="0"/>
              <a:pPr lvl="0"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19EA78-4BED-42DB-AF4C-650B8359195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50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FC0C07-DDD5-4D82-A974-7837C4C5DD80}" type="datetime1">
              <a:rPr lang="ru-RU" smtClean="0"/>
              <a:pPr lvl="0"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3574E8-F8CD-4D43-9568-D8EA30CF1C8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00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FC0C07-DDD5-4D82-A974-7837C4C5DD80}" type="datetime1">
              <a:rPr lang="ru-RU" smtClean="0"/>
              <a:pPr lvl="0"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CFA3E7-CA1D-49A4-8A14-4D245E18A6B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180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FC0C07-DDD5-4D82-A974-7837C4C5DD80}" type="datetime1">
              <a:rPr lang="ru-RU" smtClean="0"/>
              <a:pPr lvl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12F73E-6D30-4CB7-BFE9-F455E56715F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95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FC0C07-DDD5-4D82-A974-7837C4C5DD80}" type="datetime1">
              <a:rPr lang="ru-RU" smtClean="0"/>
              <a:pPr lvl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EFBBC-91B0-4EE4-93C9-A76C8785E57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92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8FC0C07-DDD5-4D82-A974-7837C4C5DD80}" type="datetime1">
              <a:rPr lang="ru-RU"/>
              <a:pPr lvl="0"/>
              <a:t>2015/12/22</a:t>
            </a:fld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4759" cy="364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F83A120-2F0C-4480-B745-C5967CE1F765}" type="slidenum"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/>
                <a:cs typeface="Mangal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1">
        <a:tabLst/>
        <a:defRPr lang="ru-RU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1E8D83C-DF4A-4779-811A-766970BF92D1}" type="datetime1">
              <a:rPr lang="ru-RU"/>
              <a:pPr lvl="0"/>
              <a:t>2015/12/22</a:t>
            </a:fld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4759" cy="364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2DEF592-D9C2-46F5-8025-B8099251C796}" type="slidenum"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6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1">
        <a:tabLst/>
        <a:defRPr lang="ru-RU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85799" y="188640"/>
            <a:ext cx="7771679" cy="57528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ru-RU"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467640" y="1412640"/>
            <a:ext cx="8352360" cy="518400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 hangingPunct="0">
              <a:buNone/>
            </a:pPr>
            <a:endParaRPr lang="ru-RU"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560" y="-15120"/>
            <a:ext cx="9251640" cy="68572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6"/>
          <p:cNvSpPr/>
          <p:nvPr/>
        </p:nvSpPr>
        <p:spPr>
          <a:xfrm>
            <a:off x="755639" y="2853000"/>
            <a:ext cx="7848000" cy="118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7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Зимующие птицы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99360"/>
            <a:ext cx="914364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9279" y="2897640"/>
            <a:ext cx="5544360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/>
          <p:nvPr/>
        </p:nvSpPr>
        <p:spPr>
          <a:xfrm>
            <a:off x="2411640" y="260640"/>
            <a:ext cx="5256360" cy="699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Голубь</a:t>
            </a:r>
          </a:p>
        </p:txBody>
      </p:sp>
      <p:sp>
        <p:nvSpPr>
          <p:cNvPr id="5" name="TextBox 4"/>
          <p:cNvSpPr/>
          <p:nvPr/>
        </p:nvSpPr>
        <p:spPr>
          <a:xfrm>
            <a:off x="179640" y="836640"/>
            <a:ext cx="8784720" cy="1614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Голуби ведут строго дневной образ жизни. Пищу обычно собирают на земле, в связи, с чем хорошо ходят. Питаются семенами различных растений, как диких, так и культурных, которые собирают на земле. Это - общественная птица, гнездиться как правило колониями, за пищей и водой летают стаями, при этом летом и зимой в стае бывает до нескольких сотен птиц.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95640" y="1628639"/>
            <a:ext cx="7992360" cy="52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8"/>
          <p:cNvSpPr/>
          <p:nvPr/>
        </p:nvSpPr>
        <p:spPr>
          <a:xfrm>
            <a:off x="1043639" y="476640"/>
            <a:ext cx="7056360" cy="82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Покормите птиц зимой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8880" cy="114228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ru-RU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3280" cy="6857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20000" y="2947679"/>
            <a:ext cx="5723280" cy="38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6"/>
          <p:cNvSpPr/>
          <p:nvPr/>
        </p:nvSpPr>
        <p:spPr>
          <a:xfrm>
            <a:off x="395640" y="222120"/>
            <a:ext cx="8280360" cy="76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Воробей</a:t>
            </a:r>
          </a:p>
        </p:txBody>
      </p:sp>
      <p:sp>
        <p:nvSpPr>
          <p:cNvPr id="6" name="TextBox 7"/>
          <p:cNvSpPr/>
          <p:nvPr/>
        </p:nvSpPr>
        <p:spPr>
          <a:xfrm>
            <a:off x="395640" y="1030319"/>
            <a:ext cx="8280360" cy="1919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Воробей – маленькая, неунывающая, бойкая птичка. Несмотря на кажущуюся невнимательность и суетливость, эти птички очень умны и быстро привыкают к людям, понимая, что именно рядом с человеком можно раздобыть корм. Люди зачастую подкармливают диких птиц, особенно зимой, и воробьи об этом знают. Будучи всеядными, эти птички едят все, что люди сыплют им в кормушку или просто выбрасывают.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8880" cy="114228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ru-RU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3280" cy="6857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175279" y="3445920"/>
            <a:ext cx="4968000" cy="3428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5"/>
          <p:cNvSpPr/>
          <p:nvPr/>
        </p:nvSpPr>
        <p:spPr>
          <a:xfrm>
            <a:off x="2195640" y="116640"/>
            <a:ext cx="4247640" cy="699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Ворона</a:t>
            </a:r>
          </a:p>
        </p:txBody>
      </p:sp>
      <p:sp>
        <p:nvSpPr>
          <p:cNvPr id="6" name="TextBox 6"/>
          <p:cNvSpPr/>
          <p:nvPr/>
        </p:nvSpPr>
        <p:spPr>
          <a:xfrm>
            <a:off x="467640" y="908640"/>
            <a:ext cx="8424360" cy="228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Ворона – хитрая, ловкая и находчивая птица! Это крупная птица, она не выделяется яркостью окраски. Голова, клюв, горло, крылья, хвост и лапы у вороны черные, а все остальное серое. Ворон — всеядная птица, поэтому рацион ворона разнообразен. Главное место в питании занимает падаль, которой ворон кормится на свалках и у скотобоен.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8880" cy="114228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ru-RU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83160"/>
            <a:ext cx="9177480" cy="6945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1999" y="3285000"/>
            <a:ext cx="5651279" cy="3601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5"/>
          <p:cNvSpPr/>
          <p:nvPr/>
        </p:nvSpPr>
        <p:spPr>
          <a:xfrm>
            <a:off x="1979640" y="0"/>
            <a:ext cx="4751640" cy="699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Дятел</a:t>
            </a:r>
          </a:p>
        </p:txBody>
      </p:sp>
      <p:sp>
        <p:nvSpPr>
          <p:cNvPr id="6" name="TextBox 7"/>
          <p:cNvSpPr/>
          <p:nvPr/>
        </p:nvSpPr>
        <p:spPr>
          <a:xfrm>
            <a:off x="251640" y="707760"/>
            <a:ext cx="8640360" cy="265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Спинка у дятла черная, крылья тоже черные, но с белыми крапинками, а на белом брюшке крапины черные, на голове дятла-ярко-красный беретик.  У дятла большой и крепкий клюв, которым он, словно врач, выстукивает заболевшее дерево. Птица срывает с ветки еловую или сосновую шишку, удобно закрепляет ее в развилке дерева и крепким клювом вылущивает из шишки вкусные семена.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8880" cy="114228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ru-RU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" y="360"/>
            <a:ext cx="9143280" cy="6857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5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4000" y="3357000"/>
            <a:ext cx="5219280" cy="35002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7"/>
          <p:cNvSpPr/>
          <p:nvPr/>
        </p:nvSpPr>
        <p:spPr>
          <a:xfrm>
            <a:off x="2051640" y="332640"/>
            <a:ext cx="5328000" cy="699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Синица</a:t>
            </a:r>
          </a:p>
        </p:txBody>
      </p:sp>
      <p:sp>
        <p:nvSpPr>
          <p:cNvPr id="6" name="TextBox 9"/>
          <p:cNvSpPr/>
          <p:nvPr/>
        </p:nvSpPr>
        <p:spPr>
          <a:xfrm>
            <a:off x="179640" y="1040399"/>
            <a:ext cx="8856360" cy="228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Оперение синицы яркое и красивое-кажется, что птичка нарядилась в желтую блузку с черным галстуком и в зеленый плащик, а голову украсила темной шапочкой. Она легко прыгает по веткам и с помощью острых и цепких коготков ловко лазает по стволам деревьев. Когда наступают холода, синица находит припасенного летом жучка и склюет его.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8228880" cy="1142280"/>
          </a:xfrm>
        </p:spPr>
        <p:txBody>
          <a:bodyPr wrap="square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ru-RU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9880" y="18000"/>
            <a:ext cx="914364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564000" y="3141000"/>
            <a:ext cx="5587560" cy="3734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/>
          <p:nvPr/>
        </p:nvSpPr>
        <p:spPr>
          <a:xfrm>
            <a:off x="2846160" y="323640"/>
            <a:ext cx="3453480" cy="699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Сорока</a:t>
            </a:r>
          </a:p>
        </p:txBody>
      </p:sp>
      <p:sp>
        <p:nvSpPr>
          <p:cNvPr id="6" name="TextBox 5"/>
          <p:cNvSpPr/>
          <p:nvPr/>
        </p:nvSpPr>
        <p:spPr>
          <a:xfrm>
            <a:off x="395640" y="1031399"/>
            <a:ext cx="8640720" cy="255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Сорока-белобока - перышки у нее по бокам совсем белые. Голова  и крылья – черные. Хвост тоже черный, но с очень красивым зеленоватым отливом, длинный и прямой как стрела. Зимой птицы перебираются поближе к людям-разлетаются по деревням, обживают городские окраины. Рядом с человеком  сытнее и теплее.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40" y="-7920"/>
            <a:ext cx="914364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3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78519" y="3111479"/>
            <a:ext cx="4968360" cy="37234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4"/>
          <p:cNvSpPr/>
          <p:nvPr/>
        </p:nvSpPr>
        <p:spPr>
          <a:xfrm>
            <a:off x="2771640" y="260640"/>
            <a:ext cx="3816000" cy="699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Сова</a:t>
            </a:r>
          </a:p>
        </p:txBody>
      </p:sp>
      <p:sp>
        <p:nvSpPr>
          <p:cNvPr id="5" name="TextBox 5"/>
          <p:cNvSpPr/>
          <p:nvPr/>
        </p:nvSpPr>
        <p:spPr>
          <a:xfrm>
            <a:off x="395640" y="968400"/>
            <a:ext cx="8280720" cy="1919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Сова – хищная птица. Она охотится по ночам, а днем спит, спрятавшись к глубоком дупле. У совы-большая голова, которой она ловко вертит во все стороны, почти нет шеи и круглые немигающие янтарные глаза. Зимой совы остаются в наших краях.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3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80000" y="3348720"/>
            <a:ext cx="5363640" cy="35089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4"/>
          <p:cNvSpPr/>
          <p:nvPr/>
        </p:nvSpPr>
        <p:spPr>
          <a:xfrm>
            <a:off x="2339640" y="332640"/>
            <a:ext cx="3816000" cy="699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Клест</a:t>
            </a:r>
          </a:p>
        </p:txBody>
      </p:sp>
      <p:sp>
        <p:nvSpPr>
          <p:cNvPr id="5" name="TextBox 5"/>
          <p:cNvSpPr/>
          <p:nvPr/>
        </p:nvSpPr>
        <p:spPr>
          <a:xfrm>
            <a:off x="153720" y="1040399"/>
            <a:ext cx="8712720" cy="228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Клесты –  постоянные жители зимних лесов. У клеста удивительный клюв-очень крепкий, толстый, сжатый с боков. Кончик верхней части клюва загнут крючком вниз, а нижняя, более сильная часть клюва загнута вверх, вот и получается клюв в виде креста. Он позволяет птице легко и быстро вылущивать из сосновых и еловых шишек семена -  основной корм клестов.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5480" y="-15480"/>
            <a:ext cx="9174599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8000" y="2997000"/>
            <a:ext cx="5435640" cy="38606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/>
          <p:nvPr/>
        </p:nvSpPr>
        <p:spPr>
          <a:xfrm>
            <a:off x="2267640" y="260640"/>
            <a:ext cx="4247640" cy="699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Снегирь</a:t>
            </a:r>
          </a:p>
        </p:txBody>
      </p:sp>
      <p:sp>
        <p:nvSpPr>
          <p:cNvPr id="5" name="TextBox 4"/>
          <p:cNvSpPr/>
          <p:nvPr/>
        </p:nvSpPr>
        <p:spPr>
          <a:xfrm>
            <a:off x="323640" y="968400"/>
            <a:ext cx="8496720" cy="252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Снегирь выглядит нарядным – он всегда в красном. На самом деле красно-грудки – это самцы снегиря, самочки выглядят намного скромнее. Грудка у них зеленовато-серая. Снегирь питается почками и семенами деревьев и кустарников, ягодами, из которых он выбирает семена, а мякоть выбрасывает. Отведав рябины, снегирь чистит клюв: к нему прилипают семена рябины. Во время чистки клюва они попадают на землю, а весной прорастают.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579</Words>
  <Application>Microsoft Office PowerPoint</Application>
  <PresentationFormat>Экран (4:3)</PresentationFormat>
  <Paragraphs>20</Paragraphs>
  <Slides>12</Slides>
  <Notes>12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Обычный</vt:lpstr>
      <vt:lpstr>Обычный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modified xsi:type="dcterms:W3CDTF">2015-12-22T08:45:20Z</dcterms:modified>
</cp:coreProperties>
</file>